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8869680" y="-2011680"/>
            <a:ext cx="5943600" cy="5943600"/>
          </a:xfrm>
          <a:prstGeom prst="ellipse">
            <a:avLst/>
          </a:prstGeom>
          <a:solidFill>
            <a:srgbClr val="141B45"/>
          </a:solidFill>
          <a:ln/>
        </p:spPr>
      </p:sp>
      <p:sp>
        <p:nvSpPr>
          <p:cNvPr id="4" name="Shape 2"/>
          <p:cNvSpPr/>
          <p:nvPr/>
        </p:nvSpPr>
        <p:spPr>
          <a:xfrm>
            <a:off x="10515600" y="4389120"/>
            <a:ext cx="3657600" cy="3657600"/>
          </a:xfrm>
          <a:prstGeom prst="ellipse">
            <a:avLst/>
          </a:prstGeom>
          <a:solidFill>
            <a:srgbClr val="141B4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2960" y="82296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4B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BIC 7.0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286000"/>
            <a:ext cx="9601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 YOUR STARTUP NAME ]</a:t>
            </a:r>
            <a:endParaRPr lang="en-US" sz="48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429000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One-line description of what your business does ]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822960" y="4206240"/>
            <a:ext cx="2926080" cy="0"/>
          </a:xfrm>
          <a:prstGeom prst="line">
            <a:avLst/>
          </a:prstGeom>
          <a:noFill/>
          <a:ln w="25400">
            <a:solidFill>
              <a:srgbClr val="F4B40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4480560"/>
            <a:ext cx="7315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300" b="1" dirty="0">
                <a:solidFill>
                  <a:srgbClr val="F4B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Name: </a:t>
            </a:r>
            <a:pPr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Your Team Name ]
</a:t>
            </a:r>
            <a:pPr indent="0" marL="0">
              <a:lnSpc>
                <a:spcPct val="140000"/>
              </a:lnSpc>
              <a:buNone/>
            </a:pPr>
            <a:r>
              <a:rPr lang="en-US" sz="1300" b="1" dirty="0">
                <a:solidFill>
                  <a:srgbClr val="F4B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Presented by: </a:t>
            </a:r>
            <a:pPr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Member Names ]
</a:t>
            </a:r>
            <a:pPr indent="0" marL="0">
              <a:lnSpc>
                <a:spcPct val="140000"/>
              </a:lnSpc>
              <a:buNone/>
            </a:pPr>
            <a:r>
              <a:rPr lang="en-US" sz="1300" b="1" dirty="0">
                <a:solidFill>
                  <a:srgbClr val="F4B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Babcock Innovation Challenge — BIC 7.0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4B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— THE PROBLEM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problem are you solving?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383280" cy="4114800"/>
          </a:xfrm>
          <a:prstGeom prst="roundRect">
            <a:avLst>
              <a:gd name="adj" fmla="val 2703"/>
            </a:avLst>
          </a:prstGeom>
          <a:solidFill>
            <a:srgbClr val="F5F7FC"/>
          </a:solidFill>
          <a:ln w="12700">
            <a:solidFill>
              <a:srgbClr val="D9DE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3464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is affected?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337560"/>
            <a:ext cx="283464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Describe the specific group of people or businesses facing this problem ]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251960" y="1920240"/>
            <a:ext cx="3383280" cy="4114800"/>
          </a:xfrm>
          <a:prstGeom prst="roundRect">
            <a:avLst>
              <a:gd name="adj" fmla="val 2703"/>
            </a:avLst>
          </a:prstGeom>
          <a:solidFill>
            <a:srgbClr val="F5F7FC"/>
          </a:solidFill>
          <a:ln w="12700">
            <a:solidFill>
              <a:srgbClr val="D9DEE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26280" y="219456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526280" y="21945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4526280" y="283464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What's the pain point?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526280" y="3337560"/>
            <a:ext cx="283464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Explain the problem in concrete terms — what goes wrong today, and how often ]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955280" y="1920240"/>
            <a:ext cx="3383280" cy="4114800"/>
          </a:xfrm>
          <a:prstGeom prst="roundRect">
            <a:avLst>
              <a:gd name="adj" fmla="val 2703"/>
            </a:avLst>
          </a:prstGeom>
          <a:solidFill>
            <a:srgbClr val="F5F7FC"/>
          </a:solidFill>
          <a:ln w="12700">
            <a:solidFill>
              <a:srgbClr val="D9DEE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29600" y="219456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229600" y="21945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8229600" y="283464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does it matter now?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229600" y="3337560"/>
            <a:ext cx="283464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Explain the urgency or timing — why hasn't this been solved yet, or why now? ]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BIC 7.0 — Babcock Innovation Challenge Pitch Deck Template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4B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— THE SOLUTION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does your product/service solve it?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6492240" cy="4206240"/>
          </a:xfrm>
          <a:prstGeom prst="roundRect">
            <a:avLst>
              <a:gd name="adj" fmla="val 2174"/>
            </a:avLst>
          </a:prstGeom>
          <a:solidFill>
            <a:srgbClr val="F5F7FC"/>
          </a:solidFill>
          <a:ln w="12700">
            <a:solidFill>
              <a:srgbClr val="D9DEE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057400"/>
            <a:ext cx="5852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your solution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560320"/>
            <a:ext cx="5852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Explain what your product or service is, in plain language. Focus on the core value it delivers, not every feature. ]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868680" y="4114800"/>
            <a:ext cx="5852160" cy="0"/>
          </a:xfrm>
          <a:prstGeom prst="line">
            <a:avLst/>
          </a:prstGeom>
          <a:noFill/>
          <a:ln w="12700">
            <a:solidFill>
              <a:srgbClr val="D9DEEC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68680" y="4251960"/>
            <a:ext cx="5852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makes it different?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754880"/>
            <a:ext cx="5852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Explain your unique approach or advantage compared to existing alternatives ]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315200" y="1828800"/>
            <a:ext cx="4343400" cy="4206240"/>
          </a:xfrm>
          <a:prstGeom prst="roundRect">
            <a:avLst>
              <a:gd name="adj" fmla="val 2174"/>
            </a:avLst>
          </a:prstGeom>
          <a:solidFill>
            <a:srgbClr val="1E276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589520" y="3474720"/>
            <a:ext cx="3794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a product screenshot,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mockup, or diagram here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BIC 7.0 — Babcock Innovation Challenge Pitch Deck Template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4B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— MARKET OPPORTUNITY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big is the opportunity?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3383280" cy="2377440"/>
          </a:xfrm>
          <a:prstGeom prst="roundRect">
            <a:avLst>
              <a:gd name="adj" fmla="val 3846"/>
            </a:avLst>
          </a:prstGeom>
          <a:solidFill>
            <a:srgbClr val="F5F7FC"/>
          </a:solidFill>
          <a:ln w="12700">
            <a:solidFill>
              <a:srgbClr val="D9DEE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286000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₦XXm ]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10896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200" kern="0" dirty="0">
                <a:solidFill>
                  <a:srgbClr val="F4B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52044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Total addressable market ]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251960" y="1965960"/>
            <a:ext cx="3383280" cy="2377440"/>
          </a:xfrm>
          <a:prstGeom prst="roundRect">
            <a:avLst>
              <a:gd name="adj" fmla="val 3846"/>
            </a:avLst>
          </a:prstGeom>
          <a:solidFill>
            <a:srgbClr val="F5F7FC"/>
          </a:solidFill>
          <a:ln w="12700">
            <a:solidFill>
              <a:srgbClr val="D9DEEC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51960" y="2286000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₦XXm ]</a:t>
            </a:r>
            <a:endParaRPr lang="en-US" sz="3200" dirty="0"/>
          </a:p>
        </p:txBody>
      </p:sp>
      <p:sp>
        <p:nvSpPr>
          <p:cNvPr id="10" name="Text 8"/>
          <p:cNvSpPr txBox="1"/>
          <p:nvPr/>
        </p:nvSpPr>
        <p:spPr>
          <a:xfrm>
            <a:off x="4251960" y="310896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200" kern="0" dirty="0">
                <a:solidFill>
                  <a:srgbClr val="F4B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4526280" y="352044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Serviceable available market ]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7955280" y="1965960"/>
            <a:ext cx="3383280" cy="2377440"/>
          </a:xfrm>
          <a:prstGeom prst="roundRect">
            <a:avLst>
              <a:gd name="adj" fmla="val 3846"/>
            </a:avLst>
          </a:prstGeom>
          <a:solidFill>
            <a:srgbClr val="F5F7FC"/>
          </a:solidFill>
          <a:ln w="12700">
            <a:solidFill>
              <a:srgbClr val="D9DEEC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955280" y="2286000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₦XXm ]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7955280" y="310896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200" kern="0" dirty="0">
                <a:solidFill>
                  <a:srgbClr val="F4B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8229600" y="352044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Serviceable obtainable market ]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4617720"/>
            <a:ext cx="10607040" cy="1417320"/>
          </a:xfrm>
          <a:prstGeom prst="roundRect">
            <a:avLst>
              <a:gd name="adj" fmla="val 5161"/>
            </a:avLst>
          </a:prstGeom>
          <a:solidFill>
            <a:srgbClr val="F5F7FC"/>
          </a:solidFill>
          <a:ln w="12700">
            <a:solidFill>
              <a:srgbClr val="D9DEEC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4754880"/>
            <a:ext cx="10149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Add context: who are your target customers, where are they, and what evidence do you have that this market is growing? Cite sources for your numbers where possible. ]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BIC 7.0 — Babcock Innovation Challenge Pitch Deck Template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4B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— BUSINESS MODEL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do you make money?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10607040" cy="1234440"/>
          </a:xfrm>
          <a:prstGeom prst="roundRect">
            <a:avLst>
              <a:gd name="adj" fmla="val 5926"/>
            </a:avLst>
          </a:prstGeom>
          <a:solidFill>
            <a:srgbClr val="F5F7FC"/>
          </a:solidFill>
          <a:ln w="12700">
            <a:solidFill>
              <a:srgbClr val="D9DEE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084832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Streams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3931920" y="2084832"/>
            <a:ext cx="7040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e.g. subscriptions, one-off sales, commissions, service fees ]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3337560"/>
            <a:ext cx="10607040" cy="1234440"/>
          </a:xfrm>
          <a:prstGeom prst="roundRect">
            <a:avLst>
              <a:gd name="adj" fmla="val 5926"/>
            </a:avLst>
          </a:prstGeom>
          <a:solidFill>
            <a:srgbClr val="F5F7FC"/>
          </a:solidFill>
          <a:ln w="12700">
            <a:solidFill>
              <a:srgbClr val="D9DEEC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68680" y="3502152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Pricing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3931920" y="3502152"/>
            <a:ext cx="7040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How much do you charge, and why? ]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48640" y="4754880"/>
            <a:ext cx="10607040" cy="1234440"/>
          </a:xfrm>
          <a:prstGeom prst="roundRect">
            <a:avLst>
              <a:gd name="adj" fmla="val 5926"/>
            </a:avLst>
          </a:prstGeom>
          <a:solidFill>
            <a:srgbClr val="F5F7FC"/>
          </a:solidFill>
          <a:ln w="12700">
            <a:solidFill>
              <a:srgbClr val="D9DEEC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4919472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Acquisition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3931920" y="4919472"/>
            <a:ext cx="7040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How do customers find and start using your product? ]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BIC 7.0 — Babcock Innovation Challenge Pitch Deck Template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4B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— TRACTION &amp; MILESTONES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progress have you made so far?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2514600" cy="1737360"/>
          </a:xfrm>
          <a:prstGeom prst="roundRect">
            <a:avLst>
              <a:gd name="adj" fmla="val 5263"/>
            </a:avLst>
          </a:prstGeom>
          <a:solidFill>
            <a:srgbClr val="1E276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2194560"/>
            <a:ext cx="2514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4B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X ]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301752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Users / Customers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291840" y="1965960"/>
            <a:ext cx="2514600" cy="1737360"/>
          </a:xfrm>
          <a:prstGeom prst="roundRect">
            <a:avLst>
              <a:gd name="adj" fmla="val 5263"/>
            </a:avLst>
          </a:prstGeom>
          <a:solidFill>
            <a:srgbClr val="1E276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3291840" y="2194560"/>
            <a:ext cx="2514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4B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₦X ]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3429000" y="301752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to date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035040" y="1965960"/>
            <a:ext cx="2514600" cy="1737360"/>
          </a:xfrm>
          <a:prstGeom prst="roundRect">
            <a:avLst>
              <a:gd name="adj" fmla="val 5263"/>
            </a:avLst>
          </a:prstGeom>
          <a:solidFill>
            <a:srgbClr val="1E276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035040" y="2194560"/>
            <a:ext cx="2514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4B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X ]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6172200" y="301752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partnerships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778240" y="1965960"/>
            <a:ext cx="2514600" cy="1737360"/>
          </a:xfrm>
          <a:prstGeom prst="roundRect">
            <a:avLst>
              <a:gd name="adj" fmla="val 5263"/>
            </a:avLst>
          </a:prstGeom>
          <a:solidFill>
            <a:srgbClr val="1E2761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8778240" y="2194560"/>
            <a:ext cx="2514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4B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X ]</a:t>
            </a:r>
            <a:endParaRPr lang="en-US" sz="2400" dirty="0"/>
          </a:p>
        </p:txBody>
      </p:sp>
      <p:sp>
        <p:nvSpPr>
          <p:cNvPr id="15" name="Text 13"/>
          <p:cNvSpPr txBox="1"/>
          <p:nvPr/>
        </p:nvSpPr>
        <p:spPr>
          <a:xfrm>
            <a:off x="8915400" y="301752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Months active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977640"/>
            <a:ext cx="10607040" cy="2057400"/>
          </a:xfrm>
          <a:prstGeom prst="roundRect">
            <a:avLst>
              <a:gd name="adj" fmla="val 3556"/>
            </a:avLst>
          </a:prstGeom>
          <a:solidFill>
            <a:srgbClr val="F5F7FC"/>
          </a:solidFill>
          <a:ln w="12700">
            <a:solidFill>
              <a:srgbClr val="D9DEEC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4114800"/>
            <a:ext cx="101498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List your key milestones in a simple timeline: e.g. Jan 2026 — Idea validated · Mar 2026 — MVP launched · Jun 2026 — First 100 paying users. Replace this box with a timeline graphic if you have one. ]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BIC 7.0 — Babcock Innovation Challenge Pitch Deck Template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4B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— COMPETITIVE LANDSCAPE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else is solving this, and why are you better?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2377440" cy="5029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108960" y="1920240"/>
            <a:ext cx="2743200" cy="50292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3200400" y="192024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Your Startup ]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035040" y="1920240"/>
            <a:ext cx="2743200" cy="50292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126480" y="192024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Competitor A ]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961120" y="1920240"/>
            <a:ext cx="2743200" cy="50292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052560" y="192024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Competitor B ]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2423160"/>
            <a:ext cx="2377440" cy="685800"/>
          </a:xfrm>
          <a:prstGeom prst="rect">
            <a:avLst/>
          </a:prstGeom>
          <a:solidFill>
            <a:srgbClr val="F5F7FC"/>
          </a:solidFill>
          <a:ln w="9525">
            <a:solidFill>
              <a:srgbClr val="E5E9F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108960" y="2423160"/>
            <a:ext cx="2743200" cy="685800"/>
          </a:xfrm>
          <a:prstGeom prst="rect">
            <a:avLst/>
          </a:prstGeom>
          <a:solidFill>
            <a:srgbClr val="F5F7FC"/>
          </a:solidFill>
          <a:ln w="9525">
            <a:solidFill>
              <a:srgbClr val="E5E9F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035040" y="2423160"/>
            <a:ext cx="2743200" cy="685800"/>
          </a:xfrm>
          <a:prstGeom prst="rect">
            <a:avLst/>
          </a:prstGeom>
          <a:solidFill>
            <a:srgbClr val="F5F7FC"/>
          </a:solidFill>
          <a:ln w="9525">
            <a:solidFill>
              <a:srgbClr val="E5E9F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961120" y="2423160"/>
            <a:ext cx="2743200" cy="685800"/>
          </a:xfrm>
          <a:prstGeom prst="rect">
            <a:avLst/>
          </a:prstGeom>
          <a:solidFill>
            <a:srgbClr val="F5F7FC"/>
          </a:solidFill>
          <a:ln w="9525">
            <a:solidFill>
              <a:srgbClr val="E5E9F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85800" y="242316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3246120" y="242316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... ]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6172200" y="242316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... ]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9098280" y="242316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... ]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48640" y="3108960"/>
            <a:ext cx="237744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108960" y="3108960"/>
            <a:ext cx="27432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9F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035040" y="3108960"/>
            <a:ext cx="27432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9F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961120" y="3108960"/>
            <a:ext cx="27432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9F2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85800" y="310896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feature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3246120" y="310896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... ]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6172200" y="310896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... ]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9098280" y="310896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... ]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548640" y="3794760"/>
            <a:ext cx="2377440" cy="685800"/>
          </a:xfrm>
          <a:prstGeom prst="rect">
            <a:avLst/>
          </a:prstGeom>
          <a:solidFill>
            <a:srgbClr val="F5F7FC"/>
          </a:solidFill>
          <a:ln w="9525">
            <a:solidFill>
              <a:srgbClr val="E5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108960" y="3794760"/>
            <a:ext cx="2743200" cy="685800"/>
          </a:xfrm>
          <a:prstGeom prst="rect">
            <a:avLst/>
          </a:prstGeom>
          <a:solidFill>
            <a:srgbClr val="F5F7FC"/>
          </a:solidFill>
          <a:ln w="9525">
            <a:solidFill>
              <a:srgbClr val="E5E9F2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035040" y="3794760"/>
            <a:ext cx="2743200" cy="685800"/>
          </a:xfrm>
          <a:prstGeom prst="rect">
            <a:avLst/>
          </a:prstGeom>
          <a:solidFill>
            <a:srgbClr val="F5F7FC"/>
          </a:solidFill>
          <a:ln w="9525">
            <a:solidFill>
              <a:srgbClr val="E5E9F2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961120" y="3794760"/>
            <a:ext cx="2743200" cy="685800"/>
          </a:xfrm>
          <a:prstGeom prst="rect">
            <a:avLst/>
          </a:prstGeom>
          <a:solidFill>
            <a:srgbClr val="F5F7FC"/>
          </a:solidFill>
          <a:ln w="9525">
            <a:solidFill>
              <a:srgbClr val="E5E9F2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685800" y="379476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 / convenience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3246120" y="379476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... ]</a:t>
            </a:r>
            <a:endParaRPr lang="en-US" sz="1100" dirty="0"/>
          </a:p>
        </p:txBody>
      </p:sp>
      <p:sp>
        <p:nvSpPr>
          <p:cNvPr id="34" name="Text 32"/>
          <p:cNvSpPr txBox="1"/>
          <p:nvPr/>
        </p:nvSpPr>
        <p:spPr>
          <a:xfrm>
            <a:off x="6172200" y="379476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... ]</a:t>
            </a:r>
            <a:endParaRPr lang="en-US" sz="1100" dirty="0"/>
          </a:p>
        </p:txBody>
      </p:sp>
      <p:sp>
        <p:nvSpPr>
          <p:cNvPr id="35" name="Text 33"/>
          <p:cNvSpPr txBox="1"/>
          <p:nvPr/>
        </p:nvSpPr>
        <p:spPr>
          <a:xfrm>
            <a:off x="9098280" y="379476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... ]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548640" y="4480560"/>
            <a:ext cx="237744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3108960" y="4480560"/>
            <a:ext cx="27432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035040" y="4480560"/>
            <a:ext cx="27432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9F2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961120" y="4480560"/>
            <a:ext cx="27432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9F2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685800" y="448056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customer</a:t>
            </a:r>
            <a:endParaRPr lang="en-US" sz="1200" dirty="0"/>
          </a:p>
        </p:txBody>
      </p:sp>
      <p:sp>
        <p:nvSpPr>
          <p:cNvPr id="41" name="Text 39"/>
          <p:cNvSpPr txBox="1"/>
          <p:nvPr/>
        </p:nvSpPr>
        <p:spPr>
          <a:xfrm>
            <a:off x="3246120" y="448056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... ]</a:t>
            </a:r>
            <a:endParaRPr lang="en-US" sz="1100" dirty="0"/>
          </a:p>
        </p:txBody>
      </p:sp>
      <p:sp>
        <p:nvSpPr>
          <p:cNvPr id="42" name="Text 40"/>
          <p:cNvSpPr txBox="1"/>
          <p:nvPr/>
        </p:nvSpPr>
        <p:spPr>
          <a:xfrm>
            <a:off x="6172200" y="448056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... ]</a:t>
            </a:r>
            <a:endParaRPr lang="en-US" sz="1100" dirty="0"/>
          </a:p>
        </p:txBody>
      </p:sp>
      <p:sp>
        <p:nvSpPr>
          <p:cNvPr id="43" name="Text 41"/>
          <p:cNvSpPr txBox="1"/>
          <p:nvPr/>
        </p:nvSpPr>
        <p:spPr>
          <a:xfrm>
            <a:off x="9098280" y="448056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... ]</a:t>
            </a:r>
            <a:endParaRPr lang="en-US" sz="1100" dirty="0"/>
          </a:p>
        </p:txBody>
      </p:sp>
      <p:sp>
        <p:nvSpPr>
          <p:cNvPr id="44" name="Text 42"/>
          <p:cNvSpPr txBox="1"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BIC 7.0 — Babcock Innovation Challenge Pitch Deck Template</a:t>
            </a:r>
            <a:endParaRPr lang="en-US" sz="900" dirty="0"/>
          </a:p>
        </p:txBody>
      </p:sp>
      <p:sp>
        <p:nvSpPr>
          <p:cNvPr id="45" name="Text 43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4B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— THE TEAM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Who's building this?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3383280" cy="4023360"/>
          </a:xfrm>
          <a:prstGeom prst="roundRect">
            <a:avLst>
              <a:gd name="adj" fmla="val 2703"/>
            </a:avLst>
          </a:prstGeom>
          <a:solidFill>
            <a:srgbClr val="F5F7FC"/>
          </a:solidFill>
          <a:ln w="12700">
            <a:solidFill>
              <a:srgbClr val="D9DE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737360" y="2286000"/>
            <a:ext cx="1005840" cy="100584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737360" y="228600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[Photo]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34747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Member Name ]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384048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4B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Role / Title ]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4297680"/>
            <a:ext cx="2834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One line on relevant experience or why this person is the right fit for this role ]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251960" y="1965960"/>
            <a:ext cx="3383280" cy="4023360"/>
          </a:xfrm>
          <a:prstGeom prst="roundRect">
            <a:avLst>
              <a:gd name="adj" fmla="val 2703"/>
            </a:avLst>
          </a:prstGeom>
          <a:solidFill>
            <a:srgbClr val="F5F7FC"/>
          </a:solidFill>
          <a:ln w="12700">
            <a:solidFill>
              <a:srgbClr val="D9DEE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440680" y="2286000"/>
            <a:ext cx="1005840" cy="100584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5440680" y="228600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[Photo]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4434840" y="34747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Member Name ]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4434840" y="384048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4B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Role / Title ]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526280" y="4297680"/>
            <a:ext cx="2834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One line on relevant experience or why this person is the right fit for this role ]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7955280" y="1965960"/>
            <a:ext cx="3383280" cy="4023360"/>
          </a:xfrm>
          <a:prstGeom prst="roundRect">
            <a:avLst>
              <a:gd name="adj" fmla="val 2703"/>
            </a:avLst>
          </a:prstGeom>
          <a:solidFill>
            <a:srgbClr val="F5F7FC"/>
          </a:solidFill>
          <a:ln w="12700">
            <a:solidFill>
              <a:srgbClr val="D9DEE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144000" y="2286000"/>
            <a:ext cx="1005840" cy="100584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9144000" y="228600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[Photo]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8138160" y="34747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Member Name ]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8138160" y="384048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4B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Role / Title ]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0" y="4297680"/>
            <a:ext cx="2834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One line on relevant experience or why this person is the right fit for this role ]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BIC 7.0 — Babcock Innovation Challenge Pitch Deck Template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4B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— THE ASK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8686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do you need to grow?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1965960"/>
            <a:ext cx="5120640" cy="4023360"/>
          </a:xfrm>
          <a:prstGeom prst="roundRect">
            <a:avLst>
              <a:gd name="adj" fmla="val 2273"/>
            </a:avLst>
          </a:prstGeom>
          <a:solidFill>
            <a:srgbClr val="141B45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68680" y="219456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B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we're asking for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743200"/>
            <a:ext cx="4572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e.g. ₦X grant funding, mentorship, access to a specific network, or equity-free support ]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868680" y="4206240"/>
            <a:ext cx="4572000" cy="0"/>
          </a:xfrm>
          <a:prstGeom prst="line">
            <a:avLst/>
          </a:prstGeom>
          <a:noFill/>
          <a:ln w="12700">
            <a:solidFill>
              <a:srgbClr val="3A448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68680" y="43434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B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we'll use it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4892040"/>
            <a:ext cx="4572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Break down how the funding/support will be spent or used over the next 6-12 months ]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0" y="1965960"/>
            <a:ext cx="5715000" cy="4023360"/>
          </a:xfrm>
          <a:prstGeom prst="roundRect">
            <a:avLst>
              <a:gd name="adj" fmla="val 2273"/>
            </a:avLst>
          </a:prstGeom>
          <a:solidFill>
            <a:srgbClr val="141B4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263640" y="219456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B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this takes us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263640" y="2743200"/>
            <a:ext cx="51206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Describe the specific milestone(s) this support unlocks — e.g. reaching X users, launching in a new market, hitting profitability ]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BIC 7.0 — Babcock Innovation Challenge Pitch Deck Template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2286000"/>
            <a:ext cx="5486400" cy="5486400"/>
          </a:xfrm>
          <a:prstGeom prst="ellipse">
            <a:avLst/>
          </a:prstGeom>
          <a:solidFill>
            <a:srgbClr val="141B4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2960" y="2286000"/>
            <a:ext cx="9144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329184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4B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Your Startup Name ]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822960" y="3977640"/>
            <a:ext cx="2926080" cy="0"/>
          </a:xfrm>
          <a:prstGeom prst="line">
            <a:avLst/>
          </a:prstGeom>
          <a:noFill/>
          <a:ln w="25400">
            <a:solidFill>
              <a:srgbClr val="F4B40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4206240"/>
            <a:ext cx="7315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F4B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Contact: </a:t>
            </a:r>
            <a:pPr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email / phone ]
</a:t>
            </a:r>
            <a:pPr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F4B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Team: </a:t>
            </a:r>
            <a:pPr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Member names ]
</a:t>
            </a:r>
            <a:pPr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F4B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Instagram / Website: </a:t>
            </a:r>
            <a:pPr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@handle or link ]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2026-09-12T21:15:08Z</dcterms:created>
  <dcterms:modified xsi:type="dcterms:W3CDTF">2026-09-12T21:15:08Z</dcterms:modified>
</cp:coreProperties>
</file>